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323" r:id="rId4"/>
    <p:sldId id="324" r:id="rId5"/>
    <p:sldId id="308" r:id="rId6"/>
    <p:sldId id="327" r:id="rId7"/>
    <p:sldId id="325" r:id="rId8"/>
    <p:sldId id="326" r:id="rId9"/>
    <p:sldId id="328" r:id="rId10"/>
    <p:sldId id="329" r:id="rId11"/>
    <p:sldId id="330" r:id="rId12"/>
    <p:sldId id="331" r:id="rId13"/>
    <p:sldId id="332" r:id="rId14"/>
    <p:sldId id="335" r:id="rId15"/>
    <p:sldId id="338" r:id="rId16"/>
    <p:sldId id="341" r:id="rId17"/>
    <p:sldId id="342" r:id="rId18"/>
    <p:sldId id="337" r:id="rId19"/>
    <p:sldId id="339" r:id="rId20"/>
    <p:sldId id="343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109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0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57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7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5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44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0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21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6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9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5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3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41A20-C187-40AA-B86A-860B4299B835}" type="datetimeFigureOut">
              <a:rPr lang="ko-KR" altLang="en-US" smtClean="0"/>
              <a:t>2015-02-26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1D96C-F5E8-46A4-A005-3B9B46569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2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SYTDy0_3_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meo.com/56586373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kr/2014/09/08/story_n_5781998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임승한\Desktop\오늘발표\인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28448"/>
            <a:ext cx="5282232" cy="39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64088" y="5949280"/>
            <a:ext cx="4640560" cy="694928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김희승 임승한</a:t>
            </a:r>
            <a:endParaRPr lang="en-US" altLang="ko-KR" b="1" dirty="0" smtClean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IT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인재 양성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 Programming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172721"/>
              </p:ext>
            </p:extLst>
          </p:nvPr>
        </p:nvGraphicFramePr>
        <p:xfrm>
          <a:off x="6474355" y="5783770"/>
          <a:ext cx="2562141" cy="957598"/>
        </p:xfrm>
        <a:graphic>
          <a:graphicData uri="http://schemas.openxmlformats.org/drawingml/2006/table">
            <a:tbl>
              <a:tblPr/>
              <a:tblGrid>
                <a:gridCol w="1078935"/>
                <a:gridCol w="1483206"/>
              </a:tblGrid>
              <a:tr h="9575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-10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OneScore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1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Sung Han Lim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5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</a:t>
            </a:r>
            <a:r>
              <a:rPr lang="ko-KR" altLang="en-US" dirty="0" smtClean="0"/>
              <a:t>와 친해지기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/>
          </a:bodyPr>
          <a:lstStyle/>
          <a:p>
            <a:pPr fontAlgn="base" latinLnBrk="0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조도센서 </a:t>
            </a:r>
          </a:p>
          <a:p>
            <a:pPr fontAlgn="base" latinLnBrk="0"/>
            <a:r>
              <a:rPr lang="ko-KR" altLang="en-US" sz="27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일반적으로 </a:t>
            </a:r>
            <a:r>
              <a:rPr lang="ko-KR" altLang="en-US" sz="2700" dirty="0">
                <a:latin typeface="굴림" panose="020B0600000101010101" pitchFamily="50" charset="-127"/>
                <a:ea typeface="굴림" panose="020B0600000101010101" pitchFamily="50" charset="-127"/>
              </a:rPr>
              <a:t>빛의 변화 감지가 필요한 </a:t>
            </a:r>
            <a:r>
              <a:rPr lang="ko-KR" altLang="en-US" sz="27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응용</a:t>
            </a:r>
            <a:r>
              <a:rPr lang="ko-KR" altLang="en-US" sz="2700" dirty="0"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sz="27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사용</a:t>
            </a:r>
            <a:endParaRPr lang="en-US" altLang="ko-KR" sz="27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0968"/>
            <a:ext cx="79208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6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</a:t>
            </a:r>
            <a:r>
              <a:rPr lang="ko-KR" altLang="en-US" dirty="0" smtClean="0"/>
              <a:t>와 친해지기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5256584"/>
          </a:xfrm>
        </p:spPr>
        <p:txBody>
          <a:bodyPr>
            <a:noAutofit/>
          </a:bodyPr>
          <a:lstStyle/>
          <a:p>
            <a:pPr marL="0" indent="0" latinLnBrk="0">
              <a:buNone/>
            </a:pPr>
            <a:r>
              <a:rPr lang="en-US" altLang="ko-KR" sz="1300" dirty="0" err="1"/>
              <a:t>const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int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ledPin</a:t>
            </a:r>
            <a:r>
              <a:rPr lang="en-US" altLang="ko-KR" sz="1300" dirty="0"/>
              <a:t> = 3;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 err="1"/>
              <a:t>const</a:t>
            </a:r>
            <a:r>
              <a:rPr lang="en-US" altLang="ko-KR" sz="1300" b="1" dirty="0"/>
              <a:t> </a:t>
            </a:r>
            <a:r>
              <a:rPr lang="en-US" altLang="ko-KR" sz="1300" b="1" dirty="0" err="1"/>
              <a:t>int</a:t>
            </a:r>
            <a:r>
              <a:rPr lang="en-US" altLang="ko-KR" sz="1300" b="1" dirty="0"/>
              <a:t> </a:t>
            </a:r>
            <a:r>
              <a:rPr lang="en-US" altLang="ko-KR" sz="1300" b="1" dirty="0" err="1"/>
              <a:t>photoResistorPin</a:t>
            </a:r>
            <a:r>
              <a:rPr lang="en-US" altLang="ko-KR" sz="1300" b="1" dirty="0"/>
              <a:t> = A0;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 err="1"/>
              <a:t>int</a:t>
            </a:r>
            <a:r>
              <a:rPr lang="en-US" altLang="ko-KR" sz="1300" b="1" dirty="0"/>
              <a:t> </a:t>
            </a:r>
            <a:r>
              <a:rPr lang="en-US" altLang="ko-KR" sz="1300" b="1" dirty="0" err="1"/>
              <a:t>photoResistorValue</a:t>
            </a:r>
            <a:r>
              <a:rPr lang="en-US" altLang="ko-KR" sz="1300" b="1" dirty="0"/>
              <a:t>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 err="1"/>
              <a:t>int</a:t>
            </a:r>
            <a:r>
              <a:rPr lang="en-US" altLang="ko-KR" sz="1300" dirty="0"/>
              <a:t> brightness;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void setup() {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dirty="0" err="1"/>
              <a:t>Serial.begin</a:t>
            </a:r>
            <a:r>
              <a:rPr lang="en-US" altLang="ko-KR" sz="1300" dirty="0"/>
              <a:t>(9600);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}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void loop() {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b="1" dirty="0" err="1"/>
              <a:t>photoResistorValue</a:t>
            </a:r>
            <a:r>
              <a:rPr lang="en-US" altLang="ko-KR" sz="1300" b="1" dirty="0"/>
              <a:t> = </a:t>
            </a:r>
            <a:r>
              <a:rPr lang="en-US" altLang="ko-KR" sz="1300" b="1" dirty="0" err="1"/>
              <a:t>analogRead</a:t>
            </a:r>
            <a:r>
              <a:rPr lang="en-US" altLang="ko-KR" sz="1300" b="1" dirty="0"/>
              <a:t>(</a:t>
            </a:r>
            <a:r>
              <a:rPr lang="en-US" altLang="ko-KR" sz="1300" b="1" dirty="0" err="1"/>
              <a:t>photoResistorPin</a:t>
            </a:r>
            <a:r>
              <a:rPr lang="en-US" altLang="ko-KR" sz="1300" b="1" dirty="0"/>
              <a:t>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/>
              <a:t>  </a:t>
            </a:r>
            <a:r>
              <a:rPr lang="en-US" altLang="ko-KR" sz="1300" b="1" dirty="0" err="1"/>
              <a:t>Serial.print</a:t>
            </a:r>
            <a:r>
              <a:rPr lang="en-US" altLang="ko-KR" sz="1300" b="1" dirty="0"/>
              <a:t>("</a:t>
            </a:r>
            <a:r>
              <a:rPr lang="en-US" altLang="ko-KR" sz="1300" b="1" dirty="0" err="1"/>
              <a:t>photoResistor</a:t>
            </a:r>
            <a:r>
              <a:rPr lang="en-US" altLang="ko-KR" sz="1300" b="1" dirty="0"/>
              <a:t> Value : ");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/>
              <a:t>  </a:t>
            </a:r>
            <a:r>
              <a:rPr lang="en-US" altLang="ko-KR" sz="1300" b="1" dirty="0" err="1"/>
              <a:t>Serial.println</a:t>
            </a:r>
            <a:r>
              <a:rPr lang="en-US" altLang="ko-KR" sz="1300" b="1" dirty="0"/>
              <a:t>(</a:t>
            </a:r>
            <a:r>
              <a:rPr lang="en-US" altLang="ko-KR" sz="1300" b="1" dirty="0" err="1"/>
              <a:t>photoResistorValue</a:t>
            </a:r>
            <a:r>
              <a:rPr lang="en-US" altLang="ko-KR" sz="1300" b="1" dirty="0"/>
              <a:t>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b="1" dirty="0"/>
              <a:t>brightness = 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b="1" dirty="0"/>
              <a:t>    map(photoResistorValue,0,1023,0,100);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dirty="0" err="1"/>
              <a:t>Serial.print</a:t>
            </a:r>
            <a:r>
              <a:rPr lang="en-US" altLang="ko-KR" sz="1300" dirty="0"/>
              <a:t>("</a:t>
            </a:r>
            <a:r>
              <a:rPr lang="en-US" altLang="ko-KR" sz="1300" dirty="0" err="1"/>
              <a:t>brigntness</a:t>
            </a:r>
            <a:r>
              <a:rPr lang="en-US" altLang="ko-KR" sz="1300" dirty="0"/>
              <a:t> : ");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dirty="0" err="1"/>
              <a:t>Serial.println</a:t>
            </a:r>
            <a:r>
              <a:rPr lang="en-US" altLang="ko-KR" sz="1300" dirty="0"/>
              <a:t>(brightness);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 </a:t>
            </a:r>
            <a:endParaRPr lang="ko-KR" altLang="ko-KR" sz="1300" dirty="0"/>
          </a:p>
          <a:p>
            <a:pPr marL="0" indent="0" latinLnBrk="0">
              <a:buNone/>
            </a:pPr>
            <a:r>
              <a:rPr lang="en-US" altLang="ko-KR" sz="1300" dirty="0"/>
              <a:t>  </a:t>
            </a:r>
            <a:r>
              <a:rPr lang="en-US" altLang="ko-KR" sz="1300" b="1" dirty="0" err="1"/>
              <a:t>analogWrite</a:t>
            </a:r>
            <a:r>
              <a:rPr lang="en-US" altLang="ko-KR" sz="1300" b="1" dirty="0"/>
              <a:t>(</a:t>
            </a:r>
            <a:r>
              <a:rPr lang="en-US" altLang="ko-KR" sz="1300" b="1" dirty="0" err="1"/>
              <a:t>ledPin</a:t>
            </a:r>
            <a:r>
              <a:rPr lang="en-US" altLang="ko-KR" sz="1300" b="1" dirty="0"/>
              <a:t>, brightness);</a:t>
            </a:r>
            <a:endParaRPr lang="ko-KR" altLang="ko-KR" sz="1300" dirty="0"/>
          </a:p>
          <a:p>
            <a:pPr marL="0" indent="0">
              <a:buNone/>
            </a:pPr>
            <a:r>
              <a:rPr lang="en-US" altLang="ko-KR" sz="1300" dirty="0"/>
              <a:t>}</a:t>
            </a:r>
            <a:endParaRPr lang="ko-KR" altLang="en-US" sz="1300" dirty="0"/>
          </a:p>
          <a:p>
            <a:pPr marL="0" indent="0" latinLnBrk="0">
              <a:buNone/>
            </a:pPr>
            <a:endParaRPr lang="ko-KR" altLang="en-US" sz="1300" dirty="0"/>
          </a:p>
        </p:txBody>
      </p:sp>
      <p:pic>
        <p:nvPicPr>
          <p:cNvPr id="9218" name="Picture 2" descr="52빛저항_b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21542"/>
            <a:ext cx="3522117" cy="410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40LEDBlink회로도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20" y="2421542"/>
            <a:ext cx="3634952" cy="410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5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</a:t>
            </a:r>
            <a:r>
              <a:rPr lang="ko-KR" altLang="en-US" dirty="0" smtClean="0"/>
              <a:t>와 친해지기</a:t>
            </a:r>
            <a:endParaRPr lang="ko-KR" altLang="en-US" dirty="0"/>
          </a:p>
        </p:txBody>
      </p:sp>
      <p:pic>
        <p:nvPicPr>
          <p:cNvPr id="4" name="그림 3" descr="http://postfiles11.naver.net/20130423_298/kpkor_1366708590864ns48u_PNG/DHT11.png?type=w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2809528"/>
            <a:ext cx="3048000" cy="3065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 descr="http://postfiles3.naver.net/20140103_290/roboholic84_1388679203261vL2Sx_PNG/a.png?type=w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3616" y="2348880"/>
            <a:ext cx="480087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 descr="http://postfiles11.naver.net/20140103_26/roboholic84_1388679201990quwkF_PNG/c.png?type=w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896" y="2152524"/>
            <a:ext cx="3917072" cy="442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41070" y="1484784"/>
            <a:ext cx="8229600" cy="1324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온도 습도 센서 </a:t>
            </a:r>
          </a:p>
        </p:txBody>
      </p:sp>
    </p:spTree>
    <p:extLst>
      <p:ext uri="{BB962C8B-B14F-4D97-AF65-F5344CB8AC3E}">
        <p14:creationId xmlns:p14="http://schemas.microsoft.com/office/powerpoint/2010/main" val="276587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</a:t>
            </a:r>
            <a:r>
              <a:rPr lang="ko-KR" altLang="en-US" dirty="0" smtClean="0"/>
              <a:t>와 친해지기</a:t>
            </a:r>
            <a:endParaRPr lang="ko-KR" altLang="en-US" dirty="0"/>
          </a:p>
        </p:txBody>
      </p:sp>
      <p:pic>
        <p:nvPicPr>
          <p:cNvPr id="7" name="그림 6" descr="http://postfiles16.naver.net/20140508_191/rnc_ohm_13994917370984M3k7_JPEG/11._%BE%C6%B5%CE%C0%CC%B3%EB_-_%C3%CA%C0%BD%C6%C4_%BC%BE%BC%AD_img_0.jpg?type=w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2459177"/>
            <a:ext cx="1584176" cy="258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3" y="5425777"/>
            <a:ext cx="7632847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http://postfiles11.naver.net/20140508_106/rnc_ohm_1399491737509RPmkr_JPEG/11._%BE%C6%B5%CE%C0%CC%B3%EB_-_%C3%CA%C0%BD%C6%C4_%BC%BE%BC%AD_img_1.jpg?type=w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8701" y="2143250"/>
            <a:ext cx="5731510" cy="2900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 descr="http://postfiles6.naver.net/20140508_277/rnc_ohm_13994917381422k1un_JPEG/11._%BE%C6%B5%CE%C0%CC%B3%EB_-_%C3%CA%C0%BD%C6%C4_%BC%BE%BC%AD_img_3.jpg?type=w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96572" y="2143250"/>
            <a:ext cx="5463859" cy="3045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내용 개체 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초음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파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센서 </a:t>
            </a:r>
          </a:p>
        </p:txBody>
      </p:sp>
      <p:pic>
        <p:nvPicPr>
          <p:cNvPr id="13" name="그림 12" descr="http://postfiles8.naver.net/20140508_7/rnc_ohm_13994917385549dH37_JPEG/11._%BE%C6%B5%CE%C0%CC%B3%EB_-_%C3%CA%C0%BD%C6%C4_%BC%BE%BC%AD_img_4.jpg?type=w2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96573" y="2143250"/>
            <a:ext cx="5433342" cy="451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880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4" y="2213992"/>
            <a:ext cx="7924088" cy="40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Bluetooth Car Control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Project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44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Bluetooth Car Control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Project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099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95" y="2764686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467544" y="2573025"/>
            <a:ext cx="8229600" cy="244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1. Arduino Controlled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Blutooth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Car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menu item 2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menu item 3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4. menu item 4</a:t>
            </a:r>
          </a:p>
        </p:txBody>
      </p:sp>
    </p:spTree>
    <p:extLst>
      <p:ext uri="{BB962C8B-B14F-4D97-AF65-F5344CB8AC3E}">
        <p14:creationId xmlns:p14="http://schemas.microsoft.com/office/powerpoint/2010/main" val="17138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Bluetooth Car Control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Project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099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95" y="2764686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11560" y="2420888"/>
            <a:ext cx="8229600" cy="3168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==Arduino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Blutooth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Car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Contril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==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w. go forward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s. go backward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a. turn left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d. turn right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x. stop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q. Exit</a:t>
            </a:r>
          </a:p>
        </p:txBody>
      </p:sp>
    </p:spTree>
    <p:extLst>
      <p:ext uri="{BB962C8B-B14F-4D97-AF65-F5344CB8AC3E}">
        <p14:creationId xmlns:p14="http://schemas.microsoft.com/office/powerpoint/2010/main" val="15028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ko-KR" altLang="en-US" dirty="0"/>
          </a:p>
        </p:txBody>
      </p:sp>
      <p:pic>
        <p:nvPicPr>
          <p:cNvPr id="4099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95" y="2764686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2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676875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응용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Smart Home Control System Project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0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응용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Smart Home Control System Project</a:t>
            </a:r>
          </a:p>
          <a:p>
            <a:pPr fontAlgn="base"/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Led On Off</a:t>
            </a: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Bright &amp; Servo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Moter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Temperature / DC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Moter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4. Intrusion Detection</a:t>
            </a:r>
          </a:p>
          <a:p>
            <a:pPr marL="0" indent="0">
              <a:buNone/>
            </a:pP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3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780928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1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290512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Contents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와 친해지기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LED</a:t>
            </a: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On/Off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조도 센서 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온도</a:t>
            </a: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습도 센서 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초음파 센서</a:t>
            </a:r>
            <a:endParaRPr lang="en-US" altLang="ko-KR" sz="24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3. 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응용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Bluetooth Car Control Project</a:t>
            </a:r>
            <a:endParaRPr lang="en-US" altLang="ko-KR" sz="24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Smart Home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Control System Project</a:t>
            </a:r>
          </a:p>
        </p:txBody>
      </p:sp>
    </p:spTree>
    <p:extLst>
      <p:ext uri="{BB962C8B-B14F-4D97-AF65-F5344CB8AC3E}">
        <p14:creationId xmlns:p14="http://schemas.microsoft.com/office/powerpoint/2010/main" val="42875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응용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dirty="0"/>
          </a:p>
        </p:txBody>
      </p:sp>
      <p:pic>
        <p:nvPicPr>
          <p:cNvPr id="5123" name="Picture 3" descr="C:\Users\임승한\Desktop\오늘발표\커버사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780928"/>
            <a:ext cx="2391109" cy="40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1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00536"/>
            <a:ext cx="29051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Smart Camera</a:t>
            </a:r>
          </a:p>
          <a:p>
            <a:r>
              <a:rPr lang="en-US" altLang="ko-KR" sz="25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Withings</a:t>
            </a:r>
            <a:r>
              <a:rPr lang="en-US" altLang="ko-KR" sz="2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’ new device is a cute little camera with sensors to track what’s happening in your house.</a:t>
            </a:r>
            <a:endParaRPr lang="ko-KR" altLang="en-US" sz="2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Gesture Control Armband</a:t>
            </a:r>
          </a:p>
          <a:p>
            <a:r>
              <a:rPr lang="ko-KR" altLang="en-US" sz="2800" dirty="0">
                <a:latin typeface="굴림" panose="020B0600000101010101" pitchFamily="50" charset="-127"/>
                <a:ea typeface="굴림" panose="020B0600000101010101" pitchFamily="50" charset="-127"/>
              </a:rPr>
              <a:t>손과 팔의 움직임만으로 </a:t>
            </a:r>
            <a:r>
              <a:rPr lang="ko-KR" altLang="en-US" sz="2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기기 제어</a:t>
            </a:r>
            <a:endParaRPr lang="ko-KR" altLang="en-US" sz="2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sz="2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76587"/>
            <a:ext cx="7344816" cy="349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4012259" cy="224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08920"/>
            <a:ext cx="41433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21" y="3573015"/>
            <a:ext cx="5511526" cy="259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29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251520" y="1600201"/>
            <a:ext cx="8435280" cy="1396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fontAlgn="base"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lvl="0" indent="0" fontAlgn="base">
              <a:buNone/>
            </a:pPr>
            <a:endParaRPr lang="ko-KR" altLang="en-US" sz="1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fontAlgn="base">
              <a:buNone/>
            </a:pPr>
            <a:endParaRPr lang="en-US" altLang="ko-KR" sz="1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36072"/>
              </p:ext>
            </p:extLst>
          </p:nvPr>
        </p:nvGraphicFramePr>
        <p:xfrm>
          <a:off x="971600" y="3140968"/>
          <a:ext cx="7056784" cy="3312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8392"/>
                <a:gridCol w="3528392"/>
              </a:tblGrid>
              <a:tr h="3312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48392"/>
            <a:ext cx="3353544" cy="298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12976"/>
            <a:ext cx="3419475" cy="321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071" y="3212976"/>
            <a:ext cx="3453403" cy="321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12976"/>
            <a:ext cx="3419475" cy="321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Smart Watch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7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Smart Watch</a:t>
            </a:r>
            <a:endParaRPr lang="ko-KR" altLang="en-US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 descr="C:\Users\임승한\Desktop\새 폴더 (2)\KakaoTalk_20140903_16321598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68096"/>
            <a:ext cx="7344816" cy="303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1560" y="5589240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www.youtube.com/watch?v=JSYTDy0_3_c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9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ko-KR" alt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648072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276872"/>
            <a:ext cx="659278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en-US" altLang="ko-KR" dirty="0"/>
              <a:t>Good Night Lamp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" y="2544502"/>
            <a:ext cx="77152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71500" y="5661248"/>
            <a:ext cx="30893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vimeo.com/56586373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9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사물인터넷 알고 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Smart Chopsticks 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  <p:pic>
        <p:nvPicPr>
          <p:cNvPr id="6146" name="Picture 2" descr="C:\Users\임승한\Desktop\오늘발표\스마트젓가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640871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8" y="5661248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u="sng" dirty="0" smtClean="0">
                <a:solidFill>
                  <a:schemeClr val="accent1"/>
                </a:solidFill>
                <a:hlinkClick r:id="rId3"/>
              </a:rPr>
              <a:t>http://www.huffingtonpost.kr/2014/09/08/story_n_5781998.html</a:t>
            </a:r>
            <a:endParaRPr lang="en-US" altLang="ko-KR" u="sng" dirty="0" smtClean="0">
              <a:solidFill>
                <a:schemeClr val="accent1"/>
              </a:solidFill>
            </a:endParaRPr>
          </a:p>
          <a:p>
            <a:pPr fontAlgn="base"/>
            <a:endParaRPr lang="en-US" altLang="ko-KR" u="sng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Arduino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친해지기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LED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On/Off</a:t>
            </a: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초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간격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LED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On/Off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반복</a:t>
            </a:r>
          </a:p>
          <a:p>
            <a:endParaRPr lang="ko-KR" altLang="en-US" dirty="0"/>
          </a:p>
        </p:txBody>
      </p:sp>
      <p:pic>
        <p:nvPicPr>
          <p:cNvPr id="8194" name="Picture 2" descr="button_b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4904"/>
            <a:ext cx="3960440" cy="382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37시리얼모니터결과화면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2554273"/>
            <a:ext cx="4320480" cy="393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37시리얼모니터결과화면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1" y="2531945"/>
            <a:ext cx="4320479" cy="395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82352" y="2564904"/>
            <a:ext cx="4449688" cy="3744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const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ledPin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2;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void setup() {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pinMode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ledPin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OUTPUT);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void loop() {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digitalWrite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ledPin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HIGH);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delay(1000);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digitalWrite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ledPin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LOW);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delay(1000);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pPr marL="0" indent="0">
              <a:buNone/>
            </a:pP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15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264</Words>
  <Application>Microsoft Office PowerPoint</Application>
  <PresentationFormat>화면 슬라이드 쇼(4:3)</PresentationFormat>
  <Paragraphs>119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Contents</vt:lpstr>
      <vt:lpstr>사물인터넷 알고 가기</vt:lpstr>
      <vt:lpstr>사물인터넷 알고 가기</vt:lpstr>
      <vt:lpstr>사물인터넷 알고 가기</vt:lpstr>
      <vt:lpstr>사물인터넷 알고 가기</vt:lpstr>
      <vt:lpstr>사물인터넷 알고 가기</vt:lpstr>
      <vt:lpstr>사물인터넷 알고 가기</vt:lpstr>
      <vt:lpstr>Arduino와 친해지기</vt:lpstr>
      <vt:lpstr>Arduino와 친해지기</vt:lpstr>
      <vt:lpstr>Arduino와 친해지기</vt:lpstr>
      <vt:lpstr>Arduino와 친해지기</vt:lpstr>
      <vt:lpstr>Arduino와 친해지기</vt:lpstr>
      <vt:lpstr>Arduino 응용</vt:lpstr>
      <vt:lpstr>Arduino 응용</vt:lpstr>
      <vt:lpstr>Arduino 응용</vt:lpstr>
      <vt:lpstr>Arduino 응용</vt:lpstr>
      <vt:lpstr>Arduino 응용 </vt:lpstr>
      <vt:lpstr>Arduino 응용 </vt:lpstr>
      <vt:lpstr>Arduino 응용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The Web Service</dc:title>
  <dc:creator>임승한</dc:creator>
  <cp:lastModifiedBy>임승한</cp:lastModifiedBy>
  <cp:revision>215</cp:revision>
  <dcterms:created xsi:type="dcterms:W3CDTF">2014-05-26T07:25:20Z</dcterms:created>
  <dcterms:modified xsi:type="dcterms:W3CDTF">2015-02-25T15:35:11Z</dcterms:modified>
</cp:coreProperties>
</file>